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tif" ContentType="image/tiff"/>
  <Override PartName="/ppt/media/image2.jpeg" ContentType="image/jpeg"/>
  <Override PartName="/ppt/media/image3.jpeg" ContentType="image/jpeg"/>
  <Override PartName="/ppt/media/image4.png" ContentType="image/png"/>
  <Override PartName="/ppt/presProps.xml" ContentType="application/vnd.openxmlformats-officedocument.presentationml.presProps+xml"/>
  <Override PartName="/ppt/slides/_rels/slide1.xml.rels" ContentType="application/vnd.openxmlformats-package.relationships+xml"/>
  <Override PartName="/ppt/slides/slide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90F1CE2-162F-40B9-BAAE-69AC41EB280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AT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1888916-E898-4CC2-858B-09789447A03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AT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54F496C-CAE4-4986-8BE8-FF9D59E60DA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AT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F910A67-D0AC-4B05-9D54-05D2D3C10D3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AT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4EABD3A-E1C0-40FC-A9C7-CF6DD742970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AT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56BDD86-7874-4612-9226-DAFA6E2F566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AT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9ED9A3A-5D05-42C4-8996-E63D008B32D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AT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551D055-A762-4A8F-9097-DB1029739A2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AT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E451959-DEFD-45BD-8935-11358CA59AB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AT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46362B2-6A9E-48D1-B3B0-80AAD55B40A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AT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69DDF5D-2AB0-4531-A1A6-63BA0C5145F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AT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it-IT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5E7D6D9-9571-4569-8DD9-6CE4D5535C1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de-AT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de-AT" sz="1400" spc="-1" strike="noStrike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de-AT" sz="1400" spc="-1" strike="noStrike">
                <a:latin typeface="Times New Roman"/>
              </a:rPr>
              <a:t>&lt;footer&gt;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de-AT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3FCCD37-25AF-444E-8072-DDE51B1CC973}" type="slidenum">
              <a:rPr b="0" lang="de-AT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it-IT" sz="1400" spc="-1" strike="noStrike">
                <a:latin typeface="Times New Roman"/>
              </a:defRPr>
            </a:lvl1pPr>
          </a:lstStyle>
          <a:p>
            <a:pPr indent="0">
              <a:buNone/>
            </a:pPr>
            <a:r>
              <a:rPr b="0" lang="it-IT" sz="1400" spc="-1" strike="noStrike">
                <a:latin typeface="Times New Roman"/>
              </a:rPr>
              <a:t>&lt;date/time&gt;</a:t>
            </a:r>
            <a:endParaRPr b="0" lang="it-IT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tif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 8" descr="DSC03230 bb.tif"/>
          <p:cNvPicPr/>
          <p:nvPr/>
        </p:nvPicPr>
        <p:blipFill>
          <a:blip r:embed="rId1"/>
          <a:stretch/>
        </p:blipFill>
        <p:spPr>
          <a:xfrm>
            <a:off x="1523880" y="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40" name="Textfeld 5"/>
          <p:cNvSpPr/>
          <p:nvPr/>
        </p:nvSpPr>
        <p:spPr>
          <a:xfrm>
            <a:off x="1703520" y="2349000"/>
            <a:ext cx="5256000" cy="222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AT" sz="2000" spc="-1" strike="noStrike">
                <a:solidFill>
                  <a:srgbClr val="000000"/>
                </a:solidFill>
                <a:latin typeface="Comic Sans MS"/>
                <a:ea typeface="DejaVu Sans"/>
              </a:rPr>
              <a:t>Teilnehmende MalerInnen tauschen</a:t>
            </a:r>
            <a:br>
              <a:rPr sz="1800"/>
            </a:br>
            <a:r>
              <a:rPr b="1" lang="de-AT" sz="2000" spc="-1" strike="noStrike">
                <a:solidFill>
                  <a:srgbClr val="000000"/>
                </a:solidFill>
                <a:latin typeface="Comic Sans MS"/>
                <a:ea typeface="DejaVu Sans"/>
              </a:rPr>
              <a:t>ihre selbstgemalten Bilder mit Bildern von LOSITO-MalerInnen in</a:t>
            </a:r>
            <a:br>
              <a:rPr sz="1800"/>
            </a:br>
            <a:r>
              <a:rPr b="1" lang="de-AT" sz="2000" spc="-1" strike="noStrike">
                <a:solidFill>
                  <a:srgbClr val="000000"/>
                </a:solidFill>
                <a:latin typeface="Comic Sans MS"/>
                <a:ea typeface="DejaVu Sans"/>
              </a:rPr>
              <a:t>Senegal &amp; Gambia.</a:t>
            </a:r>
            <a:endParaRPr b="0" lang="it-IT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AT" sz="2000" spc="-1" strike="noStrike">
                <a:solidFill>
                  <a:srgbClr val="000000"/>
                </a:solidFill>
                <a:latin typeface="Comic Sans MS"/>
                <a:ea typeface="DejaVu Sans"/>
              </a:rPr>
              <a:t>Alle sind willkommen sich an</a:t>
            </a:r>
            <a:br>
              <a:rPr sz="1800"/>
            </a:br>
            <a:r>
              <a:rPr b="1" lang="de-AT" sz="2000" spc="-1" strike="noStrike">
                <a:solidFill>
                  <a:srgbClr val="000000"/>
                </a:solidFill>
                <a:latin typeface="Comic Sans MS"/>
                <a:ea typeface="DejaVu Sans"/>
              </a:rPr>
              <a:t>diesen BildFreundschaften</a:t>
            </a:r>
            <a:br>
              <a:rPr sz="1800"/>
            </a:br>
            <a:r>
              <a:rPr b="1" lang="de-AT" sz="2000" spc="-1" strike="noStrike">
                <a:solidFill>
                  <a:srgbClr val="000000"/>
                </a:solidFill>
                <a:latin typeface="Comic Sans MS"/>
                <a:ea typeface="DejaVu Sans"/>
              </a:rPr>
              <a:t>zu beteiligen.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41" name="Textfeld 6"/>
          <p:cNvSpPr/>
          <p:nvPr/>
        </p:nvSpPr>
        <p:spPr>
          <a:xfrm>
            <a:off x="7707240" y="2272680"/>
            <a:ext cx="2960280" cy="222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de-AT" sz="2400" spc="-1" strike="noStrike">
                <a:solidFill>
                  <a:srgbClr val="000000"/>
                </a:solidFill>
                <a:latin typeface="Comic Sans MS"/>
                <a:ea typeface="DejaVu Sans"/>
              </a:rPr>
              <a:t>Freitag</a:t>
            </a:r>
            <a:br>
              <a:rPr sz="1800"/>
            </a:br>
            <a:r>
              <a:rPr b="1" lang="de-AT" sz="3200" spc="-1" strike="noStrike">
                <a:solidFill>
                  <a:srgbClr val="000000"/>
                </a:solidFill>
                <a:latin typeface="Comic Sans MS"/>
                <a:ea typeface="DejaVu Sans"/>
              </a:rPr>
              <a:t>16.Sept.2022</a:t>
            </a:r>
            <a:endParaRPr b="0" lang="it-IT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AT" sz="2400" spc="-1" strike="noStrike">
                <a:solidFill>
                  <a:srgbClr val="000000"/>
                </a:solidFill>
                <a:latin typeface="Comic Sans MS"/>
                <a:ea typeface="DejaVu Sans"/>
              </a:rPr>
              <a:t>ab 17 Uhr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AT" sz="2400" spc="-1" strike="noStrike">
                <a:solidFill>
                  <a:srgbClr val="000000"/>
                </a:solidFill>
                <a:latin typeface="Comic Sans MS"/>
                <a:ea typeface="DejaVu Sans"/>
              </a:rPr>
              <a:t>im SOLI.café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de-AT" sz="1800" spc="-1" strike="noStrike">
                <a:solidFill>
                  <a:srgbClr val="000000"/>
                </a:solidFill>
                <a:latin typeface="Comic Sans MS"/>
                <a:ea typeface="DejaVu Sans"/>
              </a:rPr>
              <a:t>Lasserstr.30</a:t>
            </a:r>
            <a:br>
              <a:rPr sz="1800"/>
            </a:br>
            <a:r>
              <a:rPr b="1" lang="de-AT" sz="1800" spc="-1" strike="noStrike">
                <a:solidFill>
                  <a:srgbClr val="000000"/>
                </a:solidFill>
                <a:latin typeface="Comic Sans MS"/>
                <a:ea typeface="DejaVu Sans"/>
              </a:rPr>
              <a:t>Salzburg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2" name="Textfeld 3"/>
          <p:cNvSpPr/>
          <p:nvPr/>
        </p:nvSpPr>
        <p:spPr>
          <a:xfrm>
            <a:off x="1703520" y="44640"/>
            <a:ext cx="6264000" cy="1735560"/>
          </a:xfrm>
          <a:prstGeom prst="rect">
            <a:avLst/>
          </a:prstGeom>
          <a:solidFill>
            <a:srgbClr val="66ff33">
              <a:alpha val="27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AT" sz="3600" spc="-1" strike="noStrike">
                <a:solidFill>
                  <a:srgbClr val="ff0000"/>
                </a:solidFill>
                <a:latin typeface="Comic Sans MS"/>
                <a:ea typeface="DejaVu Sans"/>
              </a:rPr>
              <a:t>Willkommen zur</a:t>
            </a:r>
            <a:endParaRPr b="0" lang="it-IT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AT" sz="3600" spc="-1" strike="noStrike">
                <a:solidFill>
                  <a:srgbClr val="ff0000"/>
                </a:solidFill>
                <a:latin typeface="Comic Sans MS"/>
                <a:ea typeface="DejaVu Sans"/>
              </a:rPr>
              <a:t>LOSITO-MalereiWerkstatt</a:t>
            </a:r>
            <a:endParaRPr b="0" lang="it-IT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AT" sz="3600" spc="-1" strike="noStrike">
                <a:solidFill>
                  <a:srgbClr val="ff0000"/>
                </a:solidFill>
                <a:latin typeface="Comic Sans MS"/>
                <a:ea typeface="DejaVu Sans"/>
              </a:rPr>
              <a:t>Bilder malen und tauschen</a:t>
            </a:r>
            <a:endParaRPr b="0" lang="it-IT" sz="3600" spc="-1" strike="noStrike">
              <a:latin typeface="Arial"/>
            </a:endParaRPr>
          </a:p>
        </p:txBody>
      </p:sp>
      <p:pic>
        <p:nvPicPr>
          <p:cNvPr id="43" name="Grafik 10" descr="Signé groß bearb..jpg"/>
          <p:cNvPicPr/>
          <p:nvPr/>
        </p:nvPicPr>
        <p:blipFill>
          <a:blip r:embed="rId2"/>
          <a:stretch/>
        </p:blipFill>
        <p:spPr>
          <a:xfrm>
            <a:off x="9552240" y="260640"/>
            <a:ext cx="903960" cy="1007280"/>
          </a:xfrm>
          <a:prstGeom prst="rect">
            <a:avLst/>
          </a:prstGeom>
          <a:ln w="0">
            <a:noFill/>
          </a:ln>
        </p:spPr>
      </p:pic>
      <p:pic>
        <p:nvPicPr>
          <p:cNvPr id="44" name="Grafik 11" descr="Stadtlogo_4c.jpg"/>
          <p:cNvPicPr/>
          <p:nvPr/>
        </p:nvPicPr>
        <p:blipFill>
          <a:blip r:embed="rId3"/>
          <a:stretch/>
        </p:blipFill>
        <p:spPr>
          <a:xfrm>
            <a:off x="7212240" y="6321960"/>
            <a:ext cx="1871640" cy="327600"/>
          </a:xfrm>
          <a:prstGeom prst="rect">
            <a:avLst/>
          </a:prstGeom>
          <a:ln w="0">
            <a:noFill/>
          </a:ln>
        </p:spPr>
      </p:pic>
      <p:pic>
        <p:nvPicPr>
          <p:cNvPr id="45" name="Grafik 2" descr="Ein Bild, das Zeichnung, Essen enthält.&#10;&#10;Automatisch generierte Beschreibung"/>
          <p:cNvPicPr/>
          <p:nvPr/>
        </p:nvPicPr>
        <p:blipFill>
          <a:blip r:embed="rId4"/>
          <a:stretch/>
        </p:blipFill>
        <p:spPr>
          <a:xfrm>
            <a:off x="2218680" y="5760000"/>
            <a:ext cx="974880" cy="974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Application>LibreOffice/7.4.0.3$Linux_X86_64 LibreOffice_project/40$Build-3</Application>
  <AppVersion>15.0000</AppVersion>
  <Words>54</Words>
  <Paragraphs>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2020-08-08T13:40:31Z</dcterms:created>
  <dc:creator>susanne grinninger</dc:creator>
  <dc:description/>
  <dc:language>de-AT</dc:language>
  <cp:lastModifiedBy/>
  <dcterms:modified xsi:type="dcterms:W3CDTF">2022-09-09T17:30:58Z</dcterms:modified>
  <cp:revision>4</cp:revision>
  <dc:subject/>
  <dc:title>PowerPoint-Präsentation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Breitbild</vt:lpwstr>
  </property>
  <property fmtid="{D5CDD505-2E9C-101B-9397-08002B2CF9AE}" pid="3" name="Slides">
    <vt:i4>1</vt:i4>
  </property>
</Properties>
</file>